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416" r:id="rId3"/>
    <p:sldId id="378" r:id="rId4"/>
    <p:sldId id="379" r:id="rId5"/>
    <p:sldId id="419" r:id="rId6"/>
    <p:sldId id="420" r:id="rId7"/>
    <p:sldId id="427" r:id="rId8"/>
    <p:sldId id="428" r:id="rId9"/>
    <p:sldId id="425" r:id="rId10"/>
    <p:sldId id="4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C199-8687-4BC2-9E33-D1E85A2D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63F87-D9CF-4895-AE06-17F27946F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CE4C-5F9B-430F-8C9C-098C4EAC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D62D2-D91A-44E3-BD79-67127D27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978F-8258-4CED-9078-7E3A3544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32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5083-D469-4828-BE66-C66DAC14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D6BF6-FF30-4144-9A04-1A452A09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04E0-9EFC-498E-B25A-A5BD6086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5378-6127-40A7-B56C-D7ADE230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55EB-D54F-4979-A67B-BD4B9737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79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C1BE5-F016-47D9-BF01-10854879D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A7CA2-70C7-4B90-82C6-FE1BC8B6F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00C64-EA86-4332-893A-616E40A2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4667-F874-4A38-BFB4-E645AE7A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22266-FED3-4315-8F4E-E17AC9E3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06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3707-1672-4524-B2DB-CCBB1154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97C8C-33BD-4D07-8C1E-DD70687A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DDA2D-EAD3-4E8D-8FF6-466EE480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6A481-2723-4111-912B-47599AD6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82AF-5FC2-4194-8E92-3BF3693E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9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54E7-1B9A-4B83-8DE6-3DBE587B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4D59D-9DC4-4039-93B2-92EF3236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E7D3E-3A1F-4F79-B5EC-A0FFC2B0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CF67-6B31-46AA-A7C7-7F0683E1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4252-0018-4FAC-B700-A718E6C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50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454D-8A5F-432B-9269-2DE4E141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0DFD-AD98-4C26-B4D7-5F7C65BB6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23BBC-E337-4A27-80AB-0C635D20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406C-4639-4388-B53A-4C26952B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F3BAE-6EE2-4AD6-89E2-14347368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34B1D-71A3-4ACB-9237-198C02DA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18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3622-DF67-4D04-B7D4-1010A86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61BF6-81BB-4FE2-AB43-01A553FB2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83A3C-48CD-4CFC-A258-B075DBA14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7034D-1808-4FF9-81F8-0DCF139DF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2C704-0490-483C-8DF8-76DA68E2B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31775-E158-4777-A2C8-E39E3787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0F0D8-81D6-46F8-A148-6F305D06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F1993-467F-4446-A64F-1AC390BB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25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4C83-5731-4418-8895-1E19DF34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154A3-5E56-40AA-942F-2D835132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04DEA-A95F-4BBF-956E-26A65A68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48389-0C81-467C-9708-AB68CCC0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71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DC734-AB68-4063-A548-0D93A704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3A651-1470-4F71-9663-1EC62221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2AB3A-C8F8-42E3-8366-B61AF092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02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F777-EA77-4C21-92C0-56FB9611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4AAF-41D8-4C0C-842F-0AC556950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1C5E-A4A8-47CF-B3A3-391B85A40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3A370-8BD0-4374-BF79-96A49AEF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E5FF1-DCD7-45AB-A5BF-E1A4AE74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6984C-D677-47B1-8294-33FC0D6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9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655B-5AE7-4033-B049-861AA3F1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827D7-C948-401A-9591-99A9380AB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8A282-D5AB-42C9-8A79-3C758FB93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46FD5-226B-4C52-A87D-2E7ACDF7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1570F-F794-4302-8016-F09A9664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66BD0-3867-4A5D-A0D0-60D6291D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5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7DCA9-511D-4AFC-9A88-DBCC9FE7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04419-5C5B-4C16-8204-C57A92624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B8E6E-D614-4D09-A46A-7A387E220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9751D-DD9B-4264-B5F8-2FE05C99544E}" type="datetimeFigureOut">
              <a:rPr lang="en-AU" smtClean="0"/>
              <a:t>29/03/2022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1E4C5-0AC3-4711-9F41-BA975B9F3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0074-0B96-426D-84D7-9B030C10D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350A-4F61-445D-ACA7-CA0430D36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7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あ行 </a:t>
            </a:r>
            <a:r>
              <a:rPr lang="en-AU" altLang="ja-JP" dirty="0"/>
              <a:t>(the a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あいうえお</a:t>
            </a:r>
            <a:endParaRPr lang="en-AU" sz="1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6B1F0-CAE0-4338-9942-73DD36AD2BE0}"/>
              </a:ext>
            </a:extLst>
          </p:cNvPr>
          <p:cNvSpPr txBox="1"/>
          <p:nvPr/>
        </p:nvSpPr>
        <p:spPr>
          <a:xfrm>
            <a:off x="2899317" y="4739268"/>
            <a:ext cx="6207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How to remember each character</a:t>
            </a:r>
            <a:r>
              <a:rPr lang="ja-JP" altLang="en-US" sz="3200" dirty="0"/>
              <a:t>？</a:t>
            </a:r>
            <a:endParaRPr lang="en-AU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0D794-9B67-4EB1-9152-0D21C3E0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57485"/>
            <a:ext cx="2080138" cy="2000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AD816-B028-4411-BCD2-783333E2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171" y="4031588"/>
            <a:ext cx="1987284" cy="2000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F7540-386A-4BAE-B93F-6B59246C0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455" y="3780263"/>
            <a:ext cx="2038221" cy="2095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6F0943-32E1-46F4-9851-F92796250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485" y="3780263"/>
            <a:ext cx="2164161" cy="2345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5228E-0568-488B-B0DA-B93D42DE4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8391" y="3817198"/>
            <a:ext cx="2512485" cy="2345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53AD12-C50F-4CBB-862A-18CE85BC81BD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a </a:t>
            </a:r>
            <a:r>
              <a:rPr lang="en-AU" dirty="0" err="1"/>
              <a:t>i</a:t>
            </a:r>
            <a:r>
              <a:rPr lang="en-AU" dirty="0"/>
              <a:t> u e o</a:t>
            </a:r>
          </a:p>
        </p:txBody>
      </p:sp>
    </p:spTree>
    <p:extLst>
      <p:ext uri="{BB962C8B-B14F-4D97-AF65-F5344CB8AC3E}">
        <p14:creationId xmlns:p14="http://schemas.microsoft.com/office/powerpoint/2010/main" val="12657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わ行 </a:t>
            </a:r>
            <a:r>
              <a:rPr lang="en-AU" altLang="ja-JP" dirty="0"/>
              <a:t>(the </a:t>
            </a:r>
            <a:r>
              <a:rPr lang="en-US" altLang="ja-JP" dirty="0" err="1"/>
              <a:t>wa</a:t>
            </a:r>
            <a:r>
              <a:rPr lang="en-AU" altLang="ja-JP" dirty="0"/>
              <a:t>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わ・を・ん</a:t>
            </a:r>
            <a:endParaRPr lang="en-AU" sz="13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WA     --     WO     --     N</a:t>
            </a:r>
          </a:p>
        </p:txBody>
      </p:sp>
      <p:pic>
        <p:nvPicPr>
          <p:cNvPr id="8" name="Picture 2" descr="New image">
            <a:extLst>
              <a:ext uri="{FF2B5EF4-FFF2-40B4-BE49-F238E27FC236}">
                <a16:creationId xmlns:a16="http://schemas.microsoft.com/office/drawing/2014/main" id="{A652F6FD-D232-4C2F-A136-FBAA18A8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58" y="3788984"/>
            <a:ext cx="3675542" cy="27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ew image">
            <a:extLst>
              <a:ext uri="{FF2B5EF4-FFF2-40B4-BE49-F238E27FC236}">
                <a16:creationId xmlns:a16="http://schemas.microsoft.com/office/drawing/2014/main" id="{00C6756F-70FC-486F-8A85-67B524F8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597" y="3749669"/>
            <a:ext cx="4033378" cy="30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ew image">
            <a:extLst>
              <a:ext uri="{FF2B5EF4-FFF2-40B4-BE49-F238E27FC236}">
                <a16:creationId xmlns:a16="http://schemas.microsoft.com/office/drawing/2014/main" id="{A65C7D1B-0E6F-4ABC-92F5-494F9676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064" y="3654795"/>
            <a:ext cx="4033378" cy="30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か行 </a:t>
            </a:r>
            <a:r>
              <a:rPr lang="en-AU" altLang="ja-JP" dirty="0"/>
              <a:t>(the ka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かきくけこ</a:t>
            </a:r>
            <a:endParaRPr lang="en-AU" sz="1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6B1F0-CAE0-4338-9942-73DD36AD2BE0}"/>
              </a:ext>
            </a:extLst>
          </p:cNvPr>
          <p:cNvSpPr txBox="1"/>
          <p:nvPr/>
        </p:nvSpPr>
        <p:spPr>
          <a:xfrm>
            <a:off x="2899317" y="4739268"/>
            <a:ext cx="6207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How to remember each character</a:t>
            </a:r>
            <a:r>
              <a:rPr lang="ja-JP" altLang="en-US" sz="3200" dirty="0"/>
              <a:t>？</a:t>
            </a:r>
            <a:endParaRPr lang="en-AU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C53C1-A58A-41C7-BCE3-66B600B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4" y="3823214"/>
            <a:ext cx="2031730" cy="2669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85575D-1CB6-41F0-9F3B-5742086F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92" y="3823781"/>
            <a:ext cx="2129883" cy="2669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52E215-BB8B-4CBB-9E69-7250E594F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77" y="3823214"/>
            <a:ext cx="2418637" cy="2501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4BFA8-0EC0-4CC1-91CE-275D16C2F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820" y="3823214"/>
            <a:ext cx="2624698" cy="2669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518864-59DD-4CB8-BDDA-F1FBC54D5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466" y="4125951"/>
            <a:ext cx="1811938" cy="1916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Ka    ki    </a:t>
            </a:r>
            <a:r>
              <a:rPr lang="en-AU" dirty="0" err="1"/>
              <a:t>ku</a:t>
            </a:r>
            <a:r>
              <a:rPr lang="en-AU" dirty="0"/>
              <a:t>    </a:t>
            </a:r>
            <a:r>
              <a:rPr lang="en-AU" dirty="0" err="1"/>
              <a:t>ke</a:t>
            </a:r>
            <a:r>
              <a:rPr lang="en-AU" dirty="0"/>
              <a:t>    ko</a:t>
            </a:r>
          </a:p>
        </p:txBody>
      </p:sp>
    </p:spTree>
    <p:extLst>
      <p:ext uri="{BB962C8B-B14F-4D97-AF65-F5344CB8AC3E}">
        <p14:creationId xmlns:p14="http://schemas.microsoft.com/office/powerpoint/2010/main" val="22479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さ行 </a:t>
            </a:r>
            <a:r>
              <a:rPr lang="en-AU" altLang="ja-JP" dirty="0"/>
              <a:t>(the </a:t>
            </a:r>
            <a:r>
              <a:rPr lang="en-AU" altLang="ja-JP" dirty="0" err="1"/>
              <a:t>sa</a:t>
            </a:r>
            <a:r>
              <a:rPr lang="en-AU" altLang="ja-JP" dirty="0"/>
              <a:t>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さしすせそ</a:t>
            </a:r>
            <a:endParaRPr lang="en-AU" sz="13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3AD12-C50F-4CBB-862A-18CE85BC81BD}"/>
              </a:ext>
            </a:extLst>
          </p:cNvPr>
          <p:cNvSpPr txBox="1"/>
          <p:nvPr/>
        </p:nvSpPr>
        <p:spPr>
          <a:xfrm>
            <a:off x="1583473" y="1690688"/>
            <a:ext cx="9134145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 err="1"/>
              <a:t>sa</a:t>
            </a:r>
            <a:r>
              <a:rPr lang="en-AU" dirty="0"/>
              <a:t>   </a:t>
            </a:r>
            <a:r>
              <a:rPr lang="en-AU" dirty="0" err="1"/>
              <a:t>shi</a:t>
            </a:r>
            <a:r>
              <a:rPr lang="en-AU" dirty="0"/>
              <a:t>   </a:t>
            </a:r>
            <a:r>
              <a:rPr lang="en-AU" dirty="0" err="1"/>
              <a:t>su</a:t>
            </a:r>
            <a:r>
              <a:rPr lang="en-AU" dirty="0"/>
              <a:t>   se   so</a:t>
            </a:r>
          </a:p>
        </p:txBody>
      </p:sp>
      <p:pic>
        <p:nvPicPr>
          <p:cNvPr id="11" name="Picture 4" descr="New image">
            <a:extLst>
              <a:ext uri="{FF2B5EF4-FFF2-40B4-BE49-F238E27FC236}">
                <a16:creationId xmlns:a16="http://schemas.microsoft.com/office/drawing/2014/main" id="{BE784BE1-612A-4A71-A1EC-E26B1832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50" y="4200826"/>
            <a:ext cx="2234650" cy="193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ew image">
            <a:extLst>
              <a:ext uri="{FF2B5EF4-FFF2-40B4-BE49-F238E27FC236}">
                <a16:creationId xmlns:a16="http://schemas.microsoft.com/office/drawing/2014/main" id="{81C11B55-91A1-47D9-AA89-319813A6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1300" y="4200824"/>
            <a:ext cx="2078465" cy="19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ew image">
            <a:extLst>
              <a:ext uri="{FF2B5EF4-FFF2-40B4-BE49-F238E27FC236}">
                <a16:creationId xmlns:a16="http://schemas.microsoft.com/office/drawing/2014/main" id="{DCD99615-019B-404B-81F6-4280B5CF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765" y="4200823"/>
            <a:ext cx="2257671" cy="22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ew image">
            <a:extLst>
              <a:ext uri="{FF2B5EF4-FFF2-40B4-BE49-F238E27FC236}">
                <a16:creationId xmlns:a16="http://schemas.microsoft.com/office/drawing/2014/main" id="{69824F55-4D4F-4021-8796-984AEDC8B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4363" r="16518" b="7740"/>
          <a:stretch/>
        </p:blipFill>
        <p:spPr bwMode="auto">
          <a:xfrm>
            <a:off x="7174415" y="4200822"/>
            <a:ext cx="2264924" cy="21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ew image">
            <a:extLst>
              <a:ext uri="{FF2B5EF4-FFF2-40B4-BE49-F238E27FC236}">
                <a16:creationId xmlns:a16="http://schemas.microsoft.com/office/drawing/2014/main" id="{38C762A7-1CCE-4AB4-8E5D-A4E92DB3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0700" y="4021284"/>
            <a:ext cx="2464572" cy="22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た行 </a:t>
            </a:r>
            <a:r>
              <a:rPr lang="en-AU" altLang="ja-JP" dirty="0"/>
              <a:t>(the ta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たちつてと</a:t>
            </a:r>
            <a:endParaRPr lang="en-AU" sz="13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Ka    ki    </a:t>
            </a:r>
            <a:r>
              <a:rPr lang="en-AU" dirty="0" err="1"/>
              <a:t>ku</a:t>
            </a:r>
            <a:r>
              <a:rPr lang="en-AU" dirty="0"/>
              <a:t>    </a:t>
            </a:r>
            <a:r>
              <a:rPr lang="en-AU" dirty="0" err="1"/>
              <a:t>ke</a:t>
            </a:r>
            <a:r>
              <a:rPr lang="en-AU" dirty="0"/>
              <a:t>    ko</a:t>
            </a:r>
          </a:p>
        </p:txBody>
      </p:sp>
      <p:pic>
        <p:nvPicPr>
          <p:cNvPr id="12" name="Picture 4" descr="New image">
            <a:extLst>
              <a:ext uri="{FF2B5EF4-FFF2-40B4-BE49-F238E27FC236}">
                <a16:creationId xmlns:a16="http://schemas.microsoft.com/office/drawing/2014/main" id="{3B824BF3-D23D-4C4B-9028-06152133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63" y="4212304"/>
            <a:ext cx="2433222" cy="19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ew image">
            <a:extLst>
              <a:ext uri="{FF2B5EF4-FFF2-40B4-BE49-F238E27FC236}">
                <a16:creationId xmlns:a16="http://schemas.microsoft.com/office/drawing/2014/main" id="{37815113-DEF3-4332-9CA4-B4B4CEF2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838" y="4027026"/>
            <a:ext cx="1613503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ew image">
            <a:extLst>
              <a:ext uri="{FF2B5EF4-FFF2-40B4-BE49-F238E27FC236}">
                <a16:creationId xmlns:a16="http://schemas.microsoft.com/office/drawing/2014/main" id="{6B3FD5D3-2F1D-4DD9-AC5A-B17579AB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518" y="4302566"/>
            <a:ext cx="2552752" cy="17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ew image">
            <a:extLst>
              <a:ext uri="{FF2B5EF4-FFF2-40B4-BE49-F238E27FC236}">
                <a16:creationId xmlns:a16="http://schemas.microsoft.com/office/drawing/2014/main" id="{AEBF790A-821C-4F7F-B0B1-E3E569EC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47" y="4302566"/>
            <a:ext cx="1984491" cy="18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ew image">
            <a:extLst>
              <a:ext uri="{FF2B5EF4-FFF2-40B4-BE49-F238E27FC236}">
                <a16:creationId xmlns:a16="http://schemas.microsoft.com/office/drawing/2014/main" id="{D196148F-B9AD-4CE2-ABEE-69D50A9C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3262" y="4055716"/>
            <a:ext cx="2191291" cy="20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な行 </a:t>
            </a:r>
            <a:r>
              <a:rPr lang="en-AU" altLang="ja-JP" dirty="0"/>
              <a:t>(the </a:t>
            </a:r>
            <a:r>
              <a:rPr lang="en-AU" altLang="ja-JP" dirty="0" err="1"/>
              <a:t>na</a:t>
            </a:r>
            <a:r>
              <a:rPr lang="en-AU" altLang="ja-JP" dirty="0"/>
              <a:t>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なにぬねの</a:t>
            </a:r>
            <a:endParaRPr lang="en-AU" sz="13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NA     NI     NU     NE     NO</a:t>
            </a:r>
          </a:p>
        </p:txBody>
      </p:sp>
      <p:pic>
        <p:nvPicPr>
          <p:cNvPr id="10" name="Picture 2" descr="New image">
            <a:extLst>
              <a:ext uri="{FF2B5EF4-FFF2-40B4-BE49-F238E27FC236}">
                <a16:creationId xmlns:a16="http://schemas.microsoft.com/office/drawing/2014/main" id="{CD6F774D-FB77-4874-B8D7-02E420D8F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36" y="4081982"/>
            <a:ext cx="2812055" cy="21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ew image">
            <a:extLst>
              <a:ext uri="{FF2B5EF4-FFF2-40B4-BE49-F238E27FC236}">
                <a16:creationId xmlns:a16="http://schemas.microsoft.com/office/drawing/2014/main" id="{A489573F-6D46-4F55-A98E-208B35C6B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r="15360"/>
          <a:stretch/>
        </p:blipFill>
        <p:spPr bwMode="auto">
          <a:xfrm>
            <a:off x="2912882" y="3905401"/>
            <a:ext cx="2050605" cy="228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w image">
            <a:extLst>
              <a:ext uri="{FF2B5EF4-FFF2-40B4-BE49-F238E27FC236}">
                <a16:creationId xmlns:a16="http://schemas.microsoft.com/office/drawing/2014/main" id="{8E98B88A-3674-495B-8BBD-BAAC89266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r="14942"/>
          <a:stretch/>
        </p:blipFill>
        <p:spPr bwMode="auto">
          <a:xfrm>
            <a:off x="5072681" y="3934372"/>
            <a:ext cx="1985026" cy="21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ew image">
            <a:extLst>
              <a:ext uri="{FF2B5EF4-FFF2-40B4-BE49-F238E27FC236}">
                <a16:creationId xmlns:a16="http://schemas.microsoft.com/office/drawing/2014/main" id="{52A5EAD6-D6D1-4FAA-921D-8A8605699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/>
          <a:stretch/>
        </p:blipFill>
        <p:spPr bwMode="auto">
          <a:xfrm>
            <a:off x="7154496" y="3982896"/>
            <a:ext cx="2336795" cy="200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ew image">
            <a:extLst>
              <a:ext uri="{FF2B5EF4-FFF2-40B4-BE49-F238E27FC236}">
                <a16:creationId xmlns:a16="http://schemas.microsoft.com/office/drawing/2014/main" id="{9B62B001-5B53-4867-8BEF-0D9E9ECC3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3808"/>
          <a:stretch/>
        </p:blipFill>
        <p:spPr bwMode="auto">
          <a:xfrm>
            <a:off x="9600485" y="3982896"/>
            <a:ext cx="1862509" cy="18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は行 </a:t>
            </a:r>
            <a:r>
              <a:rPr lang="en-AU" altLang="ja-JP" dirty="0"/>
              <a:t>(the ha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はひふへほ</a:t>
            </a:r>
            <a:endParaRPr lang="en-AU" sz="13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HA     HI     FU     HE     HO</a:t>
            </a:r>
          </a:p>
        </p:txBody>
      </p:sp>
      <p:pic>
        <p:nvPicPr>
          <p:cNvPr id="12" name="Picture 2" descr="New image">
            <a:extLst>
              <a:ext uri="{FF2B5EF4-FFF2-40B4-BE49-F238E27FC236}">
                <a16:creationId xmlns:a16="http://schemas.microsoft.com/office/drawing/2014/main" id="{9C1D81F0-C93B-416E-9421-B1211074E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8996" r="11334" b="22041"/>
          <a:stretch/>
        </p:blipFill>
        <p:spPr bwMode="auto">
          <a:xfrm>
            <a:off x="687371" y="3979534"/>
            <a:ext cx="2216085" cy="23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ew image">
            <a:extLst>
              <a:ext uri="{FF2B5EF4-FFF2-40B4-BE49-F238E27FC236}">
                <a16:creationId xmlns:a16="http://schemas.microsoft.com/office/drawing/2014/main" id="{2722D4B8-F6B9-4376-BDB7-416BD3A86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r="11611"/>
          <a:stretch/>
        </p:blipFill>
        <p:spPr bwMode="auto">
          <a:xfrm>
            <a:off x="2828041" y="4289977"/>
            <a:ext cx="1971775" cy="183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ew image">
            <a:extLst>
              <a:ext uri="{FF2B5EF4-FFF2-40B4-BE49-F238E27FC236}">
                <a16:creationId xmlns:a16="http://schemas.microsoft.com/office/drawing/2014/main" id="{00153064-D67A-4802-BA06-EC0EE35CF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13115" r="7132" b="11677"/>
          <a:stretch/>
        </p:blipFill>
        <p:spPr bwMode="auto">
          <a:xfrm>
            <a:off x="5044126" y="4289977"/>
            <a:ext cx="2530070" cy="19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ew image">
            <a:extLst>
              <a:ext uri="{FF2B5EF4-FFF2-40B4-BE49-F238E27FC236}">
                <a16:creationId xmlns:a16="http://schemas.microsoft.com/office/drawing/2014/main" id="{0A9E4A74-1986-4BD9-94BF-7C9E7634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18683"/>
          <a:stretch/>
        </p:blipFill>
        <p:spPr bwMode="auto">
          <a:xfrm>
            <a:off x="7554013" y="4176856"/>
            <a:ext cx="1809946" cy="21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ew image">
            <a:extLst>
              <a:ext uri="{FF2B5EF4-FFF2-40B4-BE49-F238E27FC236}">
                <a16:creationId xmlns:a16="http://schemas.microsoft.com/office/drawing/2014/main" id="{3FFB6E9B-50E6-4B11-BD65-D297E71CE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t="9466" r="23752" b="23438"/>
          <a:stretch/>
        </p:blipFill>
        <p:spPr bwMode="auto">
          <a:xfrm>
            <a:off x="9514788" y="3979534"/>
            <a:ext cx="1813021" cy="23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ま行 </a:t>
            </a:r>
            <a:r>
              <a:rPr lang="en-AU" altLang="ja-JP" dirty="0"/>
              <a:t>(the ma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673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まみむめも</a:t>
            </a:r>
            <a:endParaRPr lang="en-AU" sz="13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MA     MI     MU     ME     MO</a:t>
            </a:r>
          </a:p>
        </p:txBody>
      </p:sp>
      <p:pic>
        <p:nvPicPr>
          <p:cNvPr id="12" name="Picture 2" descr="New image">
            <a:extLst>
              <a:ext uri="{FF2B5EF4-FFF2-40B4-BE49-F238E27FC236}">
                <a16:creationId xmlns:a16="http://schemas.microsoft.com/office/drawing/2014/main" id="{34531B92-E4DE-4B12-BE07-36AA64AC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8" y="4284921"/>
            <a:ext cx="2693421" cy="20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ew image">
            <a:extLst>
              <a:ext uri="{FF2B5EF4-FFF2-40B4-BE49-F238E27FC236}">
                <a16:creationId xmlns:a16="http://schemas.microsoft.com/office/drawing/2014/main" id="{2B371972-E6EF-46A6-BDF1-DF97F488A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15439" r="20430" b="9830"/>
          <a:stretch/>
        </p:blipFill>
        <p:spPr bwMode="auto">
          <a:xfrm>
            <a:off x="2770010" y="4359618"/>
            <a:ext cx="2222416" cy="20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ew image">
            <a:extLst>
              <a:ext uri="{FF2B5EF4-FFF2-40B4-BE49-F238E27FC236}">
                <a16:creationId xmlns:a16="http://schemas.microsoft.com/office/drawing/2014/main" id="{C6339925-65A5-4874-9A79-209B8532A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3639" r="16645" b="6411"/>
          <a:stretch/>
        </p:blipFill>
        <p:spPr bwMode="auto">
          <a:xfrm>
            <a:off x="4775353" y="4284921"/>
            <a:ext cx="2601840" cy="20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ew image">
            <a:extLst>
              <a:ext uri="{FF2B5EF4-FFF2-40B4-BE49-F238E27FC236}">
                <a16:creationId xmlns:a16="http://schemas.microsoft.com/office/drawing/2014/main" id="{194F2005-1036-48C4-A3C0-93BFD4A35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5630" r="8032" b="3278"/>
          <a:stretch/>
        </p:blipFill>
        <p:spPr bwMode="auto">
          <a:xfrm>
            <a:off x="7377193" y="4152311"/>
            <a:ext cx="2340868" cy="226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ew image">
            <a:extLst>
              <a:ext uri="{FF2B5EF4-FFF2-40B4-BE49-F238E27FC236}">
                <a16:creationId xmlns:a16="http://schemas.microsoft.com/office/drawing/2014/main" id="{AA47D9FB-D955-4886-8BDB-7084CA1D8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8778" r="19934" b="7454"/>
          <a:stretch/>
        </p:blipFill>
        <p:spPr bwMode="auto">
          <a:xfrm>
            <a:off x="9795990" y="4100709"/>
            <a:ext cx="2421895" cy="23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や行 </a:t>
            </a:r>
            <a:r>
              <a:rPr lang="en-AU" altLang="ja-JP" dirty="0"/>
              <a:t>(the </a:t>
            </a:r>
            <a:r>
              <a:rPr lang="en-AU" altLang="ja-JP" dirty="0" err="1"/>
              <a:t>ya</a:t>
            </a:r>
            <a:r>
              <a:rPr lang="en-AU" altLang="ja-JP" dirty="0"/>
              <a:t>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976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や・ゆ・よ</a:t>
            </a:r>
            <a:endParaRPr lang="en-AU" sz="13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YA     --     YU     --     YO</a:t>
            </a:r>
          </a:p>
        </p:txBody>
      </p:sp>
      <p:pic>
        <p:nvPicPr>
          <p:cNvPr id="10" name="Picture 2" descr="New image">
            <a:extLst>
              <a:ext uri="{FF2B5EF4-FFF2-40B4-BE49-F238E27FC236}">
                <a16:creationId xmlns:a16="http://schemas.microsoft.com/office/drawing/2014/main" id="{1EB98502-E6AC-471D-96E9-649AB74CB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11495" r="14073" b="6818"/>
          <a:stretch/>
        </p:blipFill>
        <p:spPr bwMode="auto">
          <a:xfrm>
            <a:off x="226244" y="3751568"/>
            <a:ext cx="3132391" cy="27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ew image">
            <a:extLst>
              <a:ext uri="{FF2B5EF4-FFF2-40B4-BE49-F238E27FC236}">
                <a16:creationId xmlns:a16="http://schemas.microsoft.com/office/drawing/2014/main" id="{FD484EA6-9439-45FC-B683-01B26AB0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8"/>
          <a:stretch/>
        </p:blipFill>
        <p:spPr bwMode="auto">
          <a:xfrm>
            <a:off x="4407463" y="3638746"/>
            <a:ext cx="3577039" cy="29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w image">
            <a:extLst>
              <a:ext uri="{FF2B5EF4-FFF2-40B4-BE49-F238E27FC236}">
                <a16:creationId xmlns:a16="http://schemas.microsoft.com/office/drawing/2014/main" id="{D1E11F01-2A09-4AE3-A5C2-66DE710B0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9644" r="12338"/>
          <a:stretch/>
        </p:blipFill>
        <p:spPr bwMode="auto">
          <a:xfrm>
            <a:off x="8675547" y="3712078"/>
            <a:ext cx="2806241" cy="25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69A-1157-49BC-A215-DC4EF8F8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ら行 </a:t>
            </a:r>
            <a:r>
              <a:rPr lang="en-AU" altLang="ja-JP" dirty="0"/>
              <a:t>(the </a:t>
            </a:r>
            <a:r>
              <a:rPr lang="en-US" altLang="ja-JP" dirty="0" err="1"/>
              <a:t>ra</a:t>
            </a:r>
            <a:r>
              <a:rPr lang="en-AU" altLang="ja-JP" dirty="0"/>
              <a:t> line)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5669-2307-4247-8DF5-99AE4F70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673"/>
            <a:ext cx="10515600" cy="2553629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ja-JP" altLang="en-US" sz="13800" dirty="0"/>
              <a:t>らりるれろ</a:t>
            </a:r>
            <a:endParaRPr lang="en-AU" sz="13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CE2B6-35F3-44F5-B0A5-DD2B7F3D151E}"/>
              </a:ext>
            </a:extLst>
          </p:cNvPr>
          <p:cNvSpPr txBox="1"/>
          <p:nvPr/>
        </p:nvSpPr>
        <p:spPr>
          <a:xfrm>
            <a:off x="1583474" y="1690688"/>
            <a:ext cx="8976732" cy="37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AU" dirty="0"/>
              <a:t>RA     RI     RU     RE     RO</a:t>
            </a:r>
          </a:p>
        </p:txBody>
      </p:sp>
      <p:pic>
        <p:nvPicPr>
          <p:cNvPr id="10" name="Picture 4" descr="New image">
            <a:extLst>
              <a:ext uri="{FF2B5EF4-FFF2-40B4-BE49-F238E27FC236}">
                <a16:creationId xmlns:a16="http://schemas.microsoft.com/office/drawing/2014/main" id="{D460429A-A69D-4FC1-9C44-21520674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t="2227" r="24614"/>
          <a:stretch/>
        </p:blipFill>
        <p:spPr bwMode="auto">
          <a:xfrm>
            <a:off x="602399" y="3965965"/>
            <a:ext cx="1812372" cy="27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ew image">
            <a:extLst>
              <a:ext uri="{FF2B5EF4-FFF2-40B4-BE49-F238E27FC236}">
                <a16:creationId xmlns:a16="http://schemas.microsoft.com/office/drawing/2014/main" id="{B6EF0BC4-FF6B-4833-A2A7-555852AE2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r="8430"/>
          <a:stretch/>
        </p:blipFill>
        <p:spPr bwMode="auto">
          <a:xfrm>
            <a:off x="2555322" y="4033588"/>
            <a:ext cx="2533650" cy="24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ew image">
            <a:extLst>
              <a:ext uri="{FF2B5EF4-FFF2-40B4-BE49-F238E27FC236}">
                <a16:creationId xmlns:a16="http://schemas.microsoft.com/office/drawing/2014/main" id="{21A1ED7A-A6C4-4861-AFA3-00686C147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11229" r="26016" b="11142"/>
          <a:stretch/>
        </p:blipFill>
        <p:spPr bwMode="auto">
          <a:xfrm>
            <a:off x="5088972" y="3907710"/>
            <a:ext cx="1935292" cy="27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ew image">
            <a:extLst>
              <a:ext uri="{FF2B5EF4-FFF2-40B4-BE49-F238E27FC236}">
                <a16:creationId xmlns:a16="http://schemas.microsoft.com/office/drawing/2014/main" id="{2C11AF2B-2AD3-491F-B3AF-AB586F8FE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6320" r="13741"/>
          <a:stretch/>
        </p:blipFill>
        <p:spPr bwMode="auto">
          <a:xfrm>
            <a:off x="7020442" y="3907710"/>
            <a:ext cx="2537472" cy="27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ew image">
            <a:extLst>
              <a:ext uri="{FF2B5EF4-FFF2-40B4-BE49-F238E27FC236}">
                <a16:creationId xmlns:a16="http://schemas.microsoft.com/office/drawing/2014/main" id="{21C9505D-B81C-4F3B-8F5E-68F3FD690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6" t="10996" r="24439" b="13012"/>
          <a:stretch/>
        </p:blipFill>
        <p:spPr bwMode="auto">
          <a:xfrm>
            <a:off x="9383869" y="3965965"/>
            <a:ext cx="1933552" cy="25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あ行 (the a line)</vt:lpstr>
      <vt:lpstr>か行 (the ka line)</vt:lpstr>
      <vt:lpstr>さ行 (the sa line)</vt:lpstr>
      <vt:lpstr>た行 (the ta line)</vt:lpstr>
      <vt:lpstr>な行 (the na line)</vt:lpstr>
      <vt:lpstr>は行 (the ha line)</vt:lpstr>
      <vt:lpstr>ま行 (the ma line)</vt:lpstr>
      <vt:lpstr>や行 (the ya line)</vt:lpstr>
      <vt:lpstr>ら行 (the ra line)</vt:lpstr>
      <vt:lpstr>わ行 (the wa line)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あ行 (the a line)</dc:title>
  <dc:creator>James Rampant</dc:creator>
  <cp:lastModifiedBy>James Rampant</cp:lastModifiedBy>
  <cp:revision>1</cp:revision>
  <dcterms:created xsi:type="dcterms:W3CDTF">2022-03-28T21:57:55Z</dcterms:created>
  <dcterms:modified xsi:type="dcterms:W3CDTF">2022-03-28T22:00:14Z</dcterms:modified>
</cp:coreProperties>
</file>